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  <p:sldId id="267" r:id="rId4"/>
    <p:sldId id="268" r:id="rId5"/>
    <p:sldId id="260" r:id="rId6"/>
    <p:sldId id="261" r:id="rId7"/>
    <p:sldId id="269" r:id="rId8"/>
    <p:sldId id="263" r:id="rId9"/>
    <p:sldId id="264" r:id="rId10"/>
    <p:sldId id="270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533400"/>
            <a:ext cx="6897624" cy="1905000"/>
          </a:xfrm>
        </p:spPr>
        <p:txBody>
          <a:bodyPr>
            <a:normAutofit/>
          </a:bodyPr>
          <a:lstStyle/>
          <a:p>
            <a:r>
              <a:rPr lang="ru-RU" sz="9600" dirty="0" err="1" smtClean="0"/>
              <a:t>Нумикон</a:t>
            </a:r>
            <a:r>
              <a:rPr lang="ru-RU" sz="9600" dirty="0" smtClean="0"/>
              <a:t> 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590800"/>
            <a:ext cx="7772400" cy="39624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</a:rPr>
              <a:t>Британская методика обучения основам математики, разработанная специально для детей с синдромом Дауна.</a:t>
            </a:r>
          </a:p>
          <a:p>
            <a:pPr algn="ctr"/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5503750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i="1" dirty="0" smtClean="0">
                <a:solidFill>
                  <a:srgbClr val="002060"/>
                </a:solidFill>
              </a:rPr>
              <a:t>«</a:t>
            </a:r>
            <a:r>
              <a:rPr lang="ru-RU" sz="3100" b="0" dirty="0" err="1" smtClean="0">
                <a:solidFill>
                  <a:srgbClr val="002060"/>
                </a:solidFill>
              </a:rPr>
              <a:t>Нумикон</a:t>
            </a:r>
            <a:r>
              <a:rPr lang="ru-RU" sz="3100" b="0" dirty="0" smtClean="0">
                <a:solidFill>
                  <a:srgbClr val="002060"/>
                </a:solidFill>
              </a:rPr>
              <a:t>» помогает наглядно усвоить сложение и вычитание, поразрядное представление чисел, удвоение и деление пополам, приблизительное оценивание, деление, умножение и многое другое, в том числе проценты, дроби, десятичные числа. Ученикам нравится выполнять арифметические задачки благодаря привлекательным, ярким и разноцветным шаблонам «</a:t>
            </a:r>
            <a:r>
              <a:rPr lang="ru-RU" sz="3100" b="0" dirty="0" err="1" smtClean="0">
                <a:solidFill>
                  <a:srgbClr val="002060"/>
                </a:solidFill>
              </a:rPr>
              <a:t>Нумикона</a:t>
            </a:r>
            <a:r>
              <a:rPr lang="ru-RU" sz="3100" b="0" dirty="0" smtClean="0">
                <a:solidFill>
                  <a:srgbClr val="002060"/>
                </a:solidFill>
              </a:rPr>
              <a:t>», будь то индивидуально или в группах</a:t>
            </a:r>
            <a:r>
              <a:rPr lang="ru-RU" b="0" i="1" dirty="0" smtClean="0"/>
              <a:t>.</a:t>
            </a:r>
            <a:endParaRPr lang="ru-RU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8665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" y="571500"/>
            <a:ext cx="8610600" cy="571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numiconstack300px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533401"/>
            <a:ext cx="7848600" cy="5867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685800"/>
            <a:ext cx="8183880" cy="52578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«</a:t>
            </a:r>
            <a:r>
              <a:rPr lang="ru-RU" sz="2400" dirty="0" err="1" smtClean="0">
                <a:solidFill>
                  <a:srgbClr val="002060"/>
                </a:solidFill>
              </a:rPr>
              <a:t>Нумикон</a:t>
            </a:r>
            <a:r>
              <a:rPr lang="ru-RU" sz="2400" dirty="0" smtClean="0">
                <a:solidFill>
                  <a:srgbClr val="002060"/>
                </a:solidFill>
              </a:rPr>
              <a:t>» – это программа для обучения основам математики, в которой используется </a:t>
            </a:r>
            <a:r>
              <a:rPr lang="ru-RU" sz="2400" dirty="0" err="1" smtClean="0">
                <a:solidFill>
                  <a:srgbClr val="002060"/>
                </a:solidFill>
              </a:rPr>
              <a:t>мульти-сенсорный</a:t>
            </a:r>
            <a:r>
              <a:rPr lang="ru-RU" sz="2400" dirty="0" smtClean="0">
                <a:solidFill>
                  <a:srgbClr val="002060"/>
                </a:solidFill>
              </a:rPr>
              <a:t> подход, и применяются специальные наборы раздаточного материала. Фигуры, включенные в набор «</a:t>
            </a:r>
            <a:r>
              <a:rPr lang="ru-RU" sz="2400" dirty="0" err="1" smtClean="0">
                <a:solidFill>
                  <a:srgbClr val="002060"/>
                </a:solidFill>
              </a:rPr>
              <a:t>Нумикон</a:t>
            </a:r>
            <a:r>
              <a:rPr lang="ru-RU" sz="2400" dirty="0" smtClean="0">
                <a:solidFill>
                  <a:srgbClr val="002060"/>
                </a:solidFill>
              </a:rPr>
              <a:t>», помогают детям установить связь между числом и величиной, которую оно обозначает. Когда при обучении используются только письменное обозначение чисел, добиться этого гораздо труднее</a:t>
            </a:r>
            <a:r>
              <a:rPr lang="ru-RU" sz="2400" dirty="0" smtClean="0">
                <a:solidFill>
                  <a:srgbClr val="002060"/>
                </a:solidFill>
              </a:rPr>
              <a:t>. При </a:t>
            </a:r>
            <a:r>
              <a:rPr lang="ru-RU" sz="2400" dirty="0" smtClean="0">
                <a:solidFill>
                  <a:srgbClr val="002060"/>
                </a:solidFill>
              </a:rPr>
              <a:t>выполнении различных действий с фигурками, когда дети сравнивают и соединяют их друг с другом, у них формируется собственное представление о числах и величинах.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999388"/>
            <a:ext cx="818388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581400"/>
            <a:ext cx="8183880" cy="245364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В системе </a:t>
            </a:r>
            <a:r>
              <a:rPr lang="ru-RU" sz="2400" dirty="0" err="1" smtClean="0">
                <a:solidFill>
                  <a:srgbClr val="002060"/>
                </a:solidFill>
              </a:rPr>
              <a:t>Нумикон</a:t>
            </a:r>
            <a:r>
              <a:rPr lang="ru-RU" sz="2400" dirty="0" smtClean="0">
                <a:solidFill>
                  <a:srgbClr val="002060"/>
                </a:solidFill>
              </a:rPr>
              <a:t> каждое число имеет зрительный и тактильный образ –  представлено в виде цветной пластмассовой пластинки соответствующего размера и с соответствующим количеством отверстий</a:t>
            </a:r>
            <a:r>
              <a:rPr lang="ru-RU" sz="2400" smtClean="0">
                <a:solidFill>
                  <a:srgbClr val="002060"/>
                </a:solidFill>
              </a:rPr>
              <a:t>, диаметр </a:t>
            </a:r>
            <a:r>
              <a:rPr lang="ru-RU" sz="2400" dirty="0" smtClean="0">
                <a:solidFill>
                  <a:srgbClr val="002060"/>
                </a:solidFill>
              </a:rPr>
              <a:t>которых чуть больше толщины пальца ребёнка.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4085879ee905f6d1ab55df1b3aa92db4b2a73a128234887.p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457200"/>
            <a:ext cx="7848600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OME_PAGE_Number_line-154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762000"/>
            <a:ext cx="7620000" cy="518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354035_html_11015ca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760" y="762000"/>
            <a:ext cx="7612040" cy="5257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07 Numi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551025"/>
            <a:ext cx="8077200" cy="56473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1752600"/>
            <a:ext cx="8183880" cy="5105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Опыт показывает, что числовой ряд из  </a:t>
            </a:r>
            <a:r>
              <a:rPr lang="ru-RU" sz="4000" dirty="0" err="1" smtClean="0">
                <a:solidFill>
                  <a:srgbClr val="002060"/>
                </a:solidFill>
              </a:rPr>
              <a:t>Нумикона</a:t>
            </a:r>
            <a:r>
              <a:rPr lang="ru-RU" sz="4000" dirty="0" smtClean="0">
                <a:solidFill>
                  <a:srgbClr val="002060"/>
                </a:solidFill>
              </a:rPr>
              <a:t> усваивается  ребёнком гораздо </a:t>
            </a:r>
            <a:br>
              <a:rPr lang="ru-RU" sz="4000" dirty="0" smtClean="0">
                <a:solidFill>
                  <a:srgbClr val="002060"/>
                </a:solidFill>
              </a:rPr>
            </a:br>
            <a:r>
              <a:rPr lang="ru-RU" sz="4000" dirty="0" smtClean="0">
                <a:solidFill>
                  <a:srgbClr val="002060"/>
                </a:solidFill>
              </a:rPr>
              <a:t>легче обычного цифрового ряда.   Выстраивая в ряд формы </a:t>
            </a:r>
            <a:r>
              <a:rPr lang="ru-RU" sz="4000" dirty="0" err="1" smtClean="0">
                <a:solidFill>
                  <a:srgbClr val="002060"/>
                </a:solidFill>
              </a:rPr>
              <a:t>Нумикона</a:t>
            </a:r>
            <a:r>
              <a:rPr lang="ru-RU" sz="4000" dirty="0" smtClean="0">
                <a:solidFill>
                  <a:srgbClr val="002060"/>
                </a:solidFill>
              </a:rPr>
              <a:t>, ребёнок  видит, что каждое следующее число больше предыдущего  на один. </a:t>
            </a:r>
            <a:br>
              <a:rPr lang="ru-RU" sz="4000" dirty="0" smtClean="0">
                <a:solidFill>
                  <a:srgbClr val="002060"/>
                </a:solidFill>
              </a:rPr>
            </a:br>
            <a:r>
              <a:rPr lang="ru-RU" sz="4000" dirty="0" smtClean="0">
                <a:solidFill>
                  <a:srgbClr val="002060"/>
                </a:solidFill>
              </a:rPr>
              <a:t/>
            </a:r>
            <a:br>
              <a:rPr lang="ru-RU" sz="4000" dirty="0" smtClean="0">
                <a:solidFill>
                  <a:srgbClr val="00206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999388"/>
            <a:ext cx="818388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risunok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457200"/>
            <a:ext cx="8305800" cy="5791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572000"/>
            <a:ext cx="8183880" cy="1463040"/>
          </a:xfrm>
        </p:spPr>
        <p:txBody>
          <a:bodyPr>
            <a:normAutofit/>
          </a:bodyPr>
          <a:lstStyle/>
          <a:p>
            <a:r>
              <a:rPr lang="ru-RU" sz="6000" dirty="0" smtClean="0"/>
              <a:t> Состав числа 10</a:t>
            </a:r>
            <a:endParaRPr lang="ru-RU" sz="6000" dirty="0"/>
          </a:p>
        </p:txBody>
      </p:sp>
      <p:pic>
        <p:nvPicPr>
          <p:cNvPr id="4" name="Содержимое 3" descr="NUMICON_NUMBER_BONDS_1-10_THUMB-156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685800"/>
            <a:ext cx="8077200" cy="3886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97</TotalTime>
  <Words>210</Words>
  <Application>Microsoft Office PowerPoint</Application>
  <PresentationFormat>Экран (4:3)</PresentationFormat>
  <Paragraphs>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Нумикон </vt:lpstr>
      <vt:lpstr>«Нумикон» – это программа для обучения основам математики, в которой используется мульти-сенсорный подход, и применяются специальные наборы раздаточного материала. Фигуры, включенные в набор «Нумикон», помогают детям установить связь между числом и величиной, которую оно обозначает. Когда при обучении используются только письменное обозначение чисел, добиться этого гораздо труднее. При выполнении различных действий с фигурками, когда дети сравнивают и соединяют их друг с другом, у них формируется собственное представление о числах и величинах. </vt:lpstr>
      <vt:lpstr>В системе Нумикон каждое число имеет зрительный и тактильный образ –  представлено в виде цветной пластмассовой пластинки соответствующего размера и с соответствующим количеством отверстий, диаметр которых чуть больше толщины пальца ребёнка.</vt:lpstr>
      <vt:lpstr>Слайд 4</vt:lpstr>
      <vt:lpstr>Слайд 5</vt:lpstr>
      <vt:lpstr>Слайд 6</vt:lpstr>
      <vt:lpstr>Опыт показывает, что числовой ряд из  Нумикона усваивается  ребёнком гораздо  легче обычного цифрового ряда.   Выстраивая в ряд формы Нумикона, ребёнок  видит, что каждое следующее число больше предыдущего  на один.    </vt:lpstr>
      <vt:lpstr>Слайд 8</vt:lpstr>
      <vt:lpstr> Состав числа 10</vt:lpstr>
      <vt:lpstr>«Нумикон» помогает наглядно усвоить сложение и вычитание, поразрядное представление чисел, удвоение и деление пополам, приблизительное оценивание, деление, умножение и многое другое, в том числе проценты, дроби, десятичные числа. Ученикам нравится выполнять арифметические задачки благодаря привлекательным, ярким и разноцветным шаблонам «Нумикона», будь то индивидуально или в группах.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Екатерина</dc:creator>
  <cp:lastModifiedBy>RePack by SPecialiST</cp:lastModifiedBy>
  <cp:revision>12</cp:revision>
  <dcterms:created xsi:type="dcterms:W3CDTF">2013-03-27T14:43:22Z</dcterms:created>
  <dcterms:modified xsi:type="dcterms:W3CDTF">2016-12-19T16:07:25Z</dcterms:modified>
</cp:coreProperties>
</file>