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45F28-1908-4853-A66F-E9F5CCE1C8FA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B517E-E39F-48D4-A626-DC1A702658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3032636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7C9A-C8DB-4987-8CE1-3C3289596596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F5A2B-6D46-45FD-85A4-D85841D856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393446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E898-9ACD-4C9C-8FAC-EED57FDB030C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3026-F517-49AF-B56F-44F20055A1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875897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743D-93B0-427F-BF79-1C5DF788D4DD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6E47-20FB-4BDB-A143-92FF272E99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9057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7E87-C4B5-41B0-84F5-049C0956085D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E9BE-9F92-4F1F-8F05-55FC11272F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729396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9B27-6665-4DDE-8C25-F52DB5569194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98AA8-C445-418B-A6AA-739F3061B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491487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60F8B-13A4-4CEC-B668-D66D02BA4A7D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D235-BFEE-413D-AE5D-85F6F17510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207911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00FE-E7F0-43D3-BB60-853983744D80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38A2B-04EC-4997-A815-07022EF830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2951270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F0905-E209-4C28-A0BF-EF9FFFC38F60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F4DE0-408F-4BEB-AC66-F57557B972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64717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033F8-5312-43A4-B276-864B6090AAE2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795D-C00D-4DD5-8158-C80711EA05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176792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2E6E-CE40-4677-B71A-52C9FB2581F3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12B8-37D8-495F-BBB6-A3D5311EA5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937230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5A449A-C6EA-4AD3-A1F9-FB583285052C}" type="datetimeFigureOut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742101-CB2E-4964-8805-3576A686E3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shkola-abv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www.idist.ru/_nw/10/52850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hlinkClick r:id="rId3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8900" tIns="25400" rIns="88900" bIns="50800" anchor="ctr" anchorCtr="1"/>
          <a:lstStyle/>
          <a:p>
            <a:pPr algn="ctr" eaLnBrk="1" hangingPunct="1">
              <a:defRPr/>
            </a:pPr>
            <a:r>
              <a:rPr lang="en-US" sz="2000" u="sng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5429250"/>
            <a:ext cx="8643937" cy="1236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бегай по пассажирской платформе рядом с прибывающим или отправляющимся поездом! Не устраивай различные подвижные игры!</a:t>
            </a:r>
          </a:p>
        </p:txBody>
      </p:sp>
      <p:pic>
        <p:nvPicPr>
          <p:cNvPr id="11267" name="Picture 2" descr="http://www.co1858.ru/uploads/posts/2012-09/1347890058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42875"/>
            <a:ext cx="3649662" cy="500062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85750"/>
            <a:ext cx="3929063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прыгай с пассажирской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платформы на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железнодорожные пути.</a:t>
            </a:r>
          </a:p>
        </p:txBody>
      </p:sp>
      <p:pic>
        <p:nvPicPr>
          <p:cNvPr id="24578" name="Picture 2" descr="http://www.co1858.ru/uploads/posts/2012-09/1347890008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325" y="285750"/>
            <a:ext cx="4437063" cy="628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5429250"/>
            <a:ext cx="8429625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поднимайся на опоры и специальные конструкции контактной сети и воздушных линий и искусственных сооружений!</a:t>
            </a:r>
          </a:p>
        </p:txBody>
      </p:sp>
      <p:pic>
        <p:nvPicPr>
          <p:cNvPr id="13315" name="Picture 2" descr="http://www.co1858.ru/uploads/posts/2012-09/1347890067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95263"/>
            <a:ext cx="3571875" cy="507682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75" y="285750"/>
            <a:ext cx="3538538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поднимайся на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крыши вагонов поездов!</a:t>
            </a:r>
          </a:p>
        </p:txBody>
      </p:sp>
      <p:pic>
        <p:nvPicPr>
          <p:cNvPr id="22530" name="Picture 2" descr="http://www.co1858.ru/uploads/posts/2012-09/1347890048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4357688" cy="619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00" y="6143625"/>
            <a:ext cx="5980113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приближайся к оборванным проводам!</a:t>
            </a:r>
          </a:p>
        </p:txBody>
      </p:sp>
      <p:pic>
        <p:nvPicPr>
          <p:cNvPr id="21506" name="Picture 2" descr="http://www.co1858.ru/uploads/posts/2012-09/1347890002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85750"/>
            <a:ext cx="3981450" cy="56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6143625"/>
            <a:ext cx="8501063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повреждай оборудование железнодорожного транспорта!</a:t>
            </a:r>
          </a:p>
        </p:txBody>
      </p:sp>
      <p:pic>
        <p:nvPicPr>
          <p:cNvPr id="20482" name="Picture 2" descr="http://www.co1858.ru/uploads/posts/2012-09/1347890086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14313"/>
            <a:ext cx="3981450" cy="56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6215063"/>
            <a:ext cx="7929563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повреждай железнодорожный подвижной состав!</a:t>
            </a:r>
          </a:p>
        </p:txBody>
      </p:sp>
      <p:pic>
        <p:nvPicPr>
          <p:cNvPr id="19458" name="Picture 2" descr="http://www.co1858.ru/uploads/posts/2012-09/1347890032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14313"/>
            <a:ext cx="3981450" cy="56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5500688"/>
            <a:ext cx="8643937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повреждай, не загрязняй, не загораживай, не снимай, самостоятельно не устанавливай знаки, указатели или иные носители информации!</a:t>
            </a:r>
          </a:p>
        </p:txBody>
      </p:sp>
      <p:pic>
        <p:nvPicPr>
          <p:cNvPr id="18435" name="Picture 2" descr="http://www.co1858.ru/uploads/posts/2012-09/1347890048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14313"/>
            <a:ext cx="3786187" cy="515937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642938"/>
            <a:ext cx="3286125" cy="1570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оставляй на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железнодорожных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путях посторонние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предметы!</a:t>
            </a:r>
          </a:p>
        </p:txBody>
      </p:sp>
      <p:pic>
        <p:nvPicPr>
          <p:cNvPr id="31746" name="Picture 2" descr="http://www.co1858.ru/uploads/posts/2012-09/1347890036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144463"/>
            <a:ext cx="4471987" cy="638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357188"/>
            <a:ext cx="3714750" cy="1570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имей при себе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предметы,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которые могут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травмировать граждан!</a:t>
            </a:r>
          </a:p>
        </p:txBody>
      </p:sp>
      <p:pic>
        <p:nvPicPr>
          <p:cNvPr id="30722" name="Picture 2" descr="http://www.co1858.ru/uploads/posts/2012-09/1347890089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214313"/>
            <a:ext cx="4605337" cy="633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1858.ru/uploads/posts/2012-09/134789004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14313"/>
            <a:ext cx="3981450" cy="544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63" y="5857875"/>
            <a:ext cx="8429625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Переходи железнодорожные пути только по пешеходным переходам, мостам и тоннелям!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85750"/>
            <a:ext cx="400050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играй с огнеопасными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и воспламеняющимися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веществами!</a:t>
            </a:r>
          </a:p>
        </p:txBody>
      </p:sp>
      <p:pic>
        <p:nvPicPr>
          <p:cNvPr id="29698" name="Picture 2" descr="http://www.co1858.ru/uploads/posts/2012-09/1347890090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4200" y="214313"/>
            <a:ext cx="4464050" cy="635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285750"/>
            <a:ext cx="3214687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подходи к вагонам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до полной остановки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поезда!</a:t>
            </a:r>
          </a:p>
        </p:txBody>
      </p:sp>
      <p:pic>
        <p:nvPicPr>
          <p:cNvPr id="36866" name="Picture 2" descr="http://www.co1858.ru/uploads/posts/2012-09/1347890034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214313"/>
            <a:ext cx="4572000" cy="648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357188"/>
            <a:ext cx="2740025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прислоняйся 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стоящим вагонам!</a:t>
            </a:r>
          </a:p>
        </p:txBody>
      </p:sp>
      <p:pic>
        <p:nvPicPr>
          <p:cNvPr id="35842" name="Picture 2" descr="http://www.co1858.ru/uploads/posts/2012-09/1347890085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357188"/>
            <a:ext cx="4491037" cy="637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5786438"/>
            <a:ext cx="8215312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пытайся попасть в вагон или выйти из вагона во время движения.</a:t>
            </a:r>
          </a:p>
        </p:txBody>
      </p:sp>
      <p:pic>
        <p:nvPicPr>
          <p:cNvPr id="24579" name="Picture 2" descr="http://www.co1858.ru/uploads/posts/2012-09/1347890017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14313"/>
            <a:ext cx="3857625" cy="5491162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357188"/>
            <a:ext cx="3857625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стой на подножках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и переходных площадках!</a:t>
            </a:r>
          </a:p>
        </p:txBody>
      </p:sp>
      <p:pic>
        <p:nvPicPr>
          <p:cNvPr id="33794" name="Picture 2" descr="http://www.co1858.ru/uploads/posts/2012-09/1347890071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214313"/>
            <a:ext cx="4410075" cy="626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357188"/>
            <a:ext cx="3505200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открывай двери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вагонов на ходу поезда!</a:t>
            </a:r>
          </a:p>
        </p:txBody>
      </p:sp>
      <p:pic>
        <p:nvPicPr>
          <p:cNvPr id="39938" name="Picture 2" descr="http://www.co1858.ru/uploads/posts/2012-09/1347890089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1150" y="285750"/>
            <a:ext cx="4665663" cy="635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5786438"/>
            <a:ext cx="8643938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препятствуй автоматическому открытию/закрытию дверей вагонов!</a:t>
            </a:r>
          </a:p>
        </p:txBody>
      </p:sp>
      <p:pic>
        <p:nvPicPr>
          <p:cNvPr id="38914" name="Picture 2" descr="http://www.co1858.ru/uploads/posts/2012-09/1347890081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14313"/>
            <a:ext cx="398145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4786313"/>
            <a:ext cx="3071812" cy="1570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создавай помех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другим гражданам,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осуществляя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посадку/ высадку!</a:t>
            </a:r>
          </a:p>
        </p:txBody>
      </p:sp>
      <p:pic>
        <p:nvPicPr>
          <p:cNvPr id="37890" name="Picture 2" descr="http://www.co1858.ru/uploads/posts/2012-09/1347890037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7813" y="357188"/>
            <a:ext cx="4608512" cy="629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co1858.ru/uploads/posts/2012-09/1347890081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214313"/>
            <a:ext cx="4643437" cy="634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50" y="285750"/>
            <a:ext cx="4143375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высовывайся из окон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вагонов и дверей тамбуров!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5715000"/>
            <a:ext cx="8429625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Находясь рядом с железнодорожными путями, при приближении поезда отойди на безопасное расстояние!</a:t>
            </a:r>
          </a:p>
        </p:txBody>
      </p:sp>
      <p:pic>
        <p:nvPicPr>
          <p:cNvPr id="30723" name="Picture 2" descr="http://www.co1858.ru/uploads/posts/2012-09/1347890047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14313"/>
            <a:ext cx="3643313" cy="516572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1858.ru/uploads/posts/2012-09/134789007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984375"/>
            <a:ext cx="3819525" cy="459898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88" y="357188"/>
            <a:ext cx="4429125" cy="600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При переходе через железнодорожные пути по пешеходному переходу, расположенному в одном уровне с железнодорожными путями: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• убедись, что в зоне видимости нет движущегося поезда!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• внимательно следи за световыми и звуковыми сигналами, подаваемыми техническими средствами или работниками железнодорожного транспорта!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5786438"/>
            <a:ext cx="8429625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Обнаружив посторонние и/или забытые предметы, сообщи об этом взрослым!</a:t>
            </a:r>
          </a:p>
        </p:txBody>
      </p:sp>
      <p:pic>
        <p:nvPicPr>
          <p:cNvPr id="31747" name="Picture 2" descr="http://www.co1858.ru/uploads/posts/2012-09/1347890025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14313"/>
            <a:ext cx="3763963" cy="5357812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2286000" y="5572125"/>
            <a:ext cx="4046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C</a:t>
            </a:r>
            <a:r>
              <a:rPr lang="ru-RU" altLang="ru-RU" sz="1800"/>
              <a:t>айт: «Школа АБВ»  </a:t>
            </a:r>
            <a:r>
              <a:rPr lang="en-US" altLang="ru-RU" sz="1800">
                <a:hlinkClick r:id="rId2"/>
              </a:rPr>
              <a:t>http://shkola-abv.ru</a:t>
            </a:r>
            <a:endParaRPr lang="en-US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Оформление: Берюховой Е.К.</a:t>
            </a:r>
            <a:endParaRPr lang="en-US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642938" y="714375"/>
            <a:ext cx="80010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</a:t>
            </a:r>
            <a:r>
              <a:rPr lang="ru-RU" b="1" dirty="0"/>
              <a:t>Ресурсы интернета: </a:t>
            </a:r>
            <a:r>
              <a:rPr lang="en-US" b="1" dirty="0"/>
              <a:t>http://www.co1858.ru/10558-pravila-bezopasnogo-povedeniya-detey-na-zhelezno-dorozhnom-transporte.html</a:t>
            </a:r>
            <a:endParaRPr lang="ru-RU" b="1" dirty="0"/>
          </a:p>
        </p:txBody>
      </p:sp>
      <p:pic>
        <p:nvPicPr>
          <p:cNvPr id="32772" name="Picture 2" descr="C:\Users\Helen\Desktop\ель\3359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857375"/>
            <a:ext cx="4810125" cy="3433763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5786438"/>
            <a:ext cx="8143875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используй наушники и мобильные телефоны при переходе через железнодорожные пути!</a:t>
            </a:r>
          </a:p>
        </p:txBody>
      </p:sp>
      <p:pic>
        <p:nvPicPr>
          <p:cNvPr id="5123" name="Picture 2" descr="http://www.co1858.ru/uploads/posts/2012-09/1347890040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58763"/>
            <a:ext cx="3929063" cy="53848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5857875"/>
            <a:ext cx="8143875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переходи железнодорожные пути на красный свет светофора!</a:t>
            </a:r>
          </a:p>
        </p:txBody>
      </p:sp>
      <p:pic>
        <p:nvPicPr>
          <p:cNvPr id="2050" name="Picture 2" descr="http://www.co1858.ru/uploads/posts/2012-09/1347889991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85750"/>
            <a:ext cx="3981450" cy="544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5786438"/>
            <a:ext cx="8358188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пытайся проникнуть на пассажирскую платформу и ж.д.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пути в неустановленном месте!</a:t>
            </a:r>
          </a:p>
        </p:txBody>
      </p:sp>
      <p:pic>
        <p:nvPicPr>
          <p:cNvPr id="7171" name="Picture 2" descr="http://www.co1858.ru/uploads/posts/2012-09/1347890084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14313"/>
            <a:ext cx="3975100" cy="542925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co1858.ru/uploads/posts/2012-09/1347890067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50800"/>
            <a:ext cx="4773612" cy="652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50" y="214313"/>
            <a:ext cx="5337175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ходи по железнодорожным путям!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5500688"/>
            <a:ext cx="8501062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подлезай под пассажирскими платформами и железнодорожным подвижным составом! Не перелезай через </a:t>
            </a:r>
            <a:r>
              <a:rPr lang="ru-RU" sz="2400" b="1" dirty="0" err="1"/>
              <a:t>автосцепные</a:t>
            </a:r>
            <a:r>
              <a:rPr lang="ru-RU" sz="2400" b="1" dirty="0"/>
              <a:t> устройства между вагонами!</a:t>
            </a:r>
          </a:p>
        </p:txBody>
      </p:sp>
      <p:pic>
        <p:nvPicPr>
          <p:cNvPr id="9219" name="Picture 2" descr="http://www.co1858.ru/uploads/posts/2012-09/1347890039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85750"/>
            <a:ext cx="3584575" cy="492918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o1858.ru/uploads/posts/2012-09/1347890030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85750"/>
            <a:ext cx="4552950" cy="623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063" y="500063"/>
            <a:ext cx="4786312" cy="842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заходи за линию безопасности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у края пассажирской платформы!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374</Words>
  <Application>Microsoft Office PowerPoint</Application>
  <PresentationFormat>Экран (4:3)</PresentationFormat>
  <Paragraphs>57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Переходи железнодорожные пути только по пешеходным переходам, мостам и тоннелям</dc:title>
  <dc:creator>Helen</dc:creator>
  <cp:lastModifiedBy>Учетная запись Майкрософт</cp:lastModifiedBy>
  <cp:revision>7</cp:revision>
  <dcterms:created xsi:type="dcterms:W3CDTF">2013-05-12T11:00:16Z</dcterms:created>
  <dcterms:modified xsi:type="dcterms:W3CDTF">2021-08-16T08:26:44Z</dcterms:modified>
</cp:coreProperties>
</file>