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21.09.2018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0"/>
            <a:ext cx="7630616" cy="16288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b="1" dirty="0" smtClean="0"/>
              <a:t>Правила </a:t>
            </a:r>
            <a:r>
              <a:rPr lang="ru-RU" b="1" dirty="0"/>
              <a:t>поведения на железной дороге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772816"/>
            <a:ext cx="6768752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7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11267" name="Picture 3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824"/>
            <a:ext cx="3600400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 err="1"/>
              <a:t>He</a:t>
            </a:r>
            <a:r>
              <a:rPr lang="ru-RU" sz="3600" b="1" dirty="0"/>
              <a:t> использовать наушники и мобильные телефоны</a:t>
            </a:r>
            <a:r>
              <a:rPr lang="ru-RU" sz="3600" dirty="0"/>
              <a:t> при переходе через железнодорожные пути!</a:t>
            </a:r>
          </a:p>
        </p:txBody>
      </p:sp>
    </p:spTree>
    <p:extLst>
      <p:ext uri="{BB962C8B-B14F-4D97-AF65-F5344CB8AC3E}">
        <p14:creationId xmlns:p14="http://schemas.microsoft.com/office/powerpoint/2010/main" val="192507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1229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374441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Не заходи за линию безопасности у края пассажирской платформы!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00989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/>
              <a:t>Правила поведения на железной дороге</a:t>
            </a:r>
            <a:endParaRPr lang="ru-RU" dirty="0"/>
          </a:p>
        </p:txBody>
      </p:sp>
      <p:pic>
        <p:nvPicPr>
          <p:cNvPr id="1331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40768"/>
            <a:ext cx="374441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Не прыгай с пассажирской платформы на железнодорожные пути!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6473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12776"/>
            <a:ext cx="3168352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Не поднимайся на крыши вагонов поездов!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40627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3672408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8720"/>
            <a:ext cx="4038600" cy="521744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200" b="1" dirty="0"/>
              <a:t>Переходить</a:t>
            </a:r>
            <a:r>
              <a:rPr lang="ru-RU" sz="3200" dirty="0"/>
              <a:t> железнодорожные пути можно</a:t>
            </a:r>
            <a:r>
              <a:rPr lang="ru-RU" sz="3200" b="1" dirty="0"/>
              <a:t> только в установленных местах</a:t>
            </a:r>
            <a:r>
              <a:rPr lang="ru-RU" sz="3200" dirty="0"/>
              <a:t>, пользуясь при этом пешеходными мостами, тоннелями, переездами. </a:t>
            </a:r>
          </a:p>
          <a:p>
            <a:pPr marL="0" indent="0">
              <a:buNone/>
            </a:pPr>
            <a:r>
              <a:rPr lang="ru-RU" sz="3200" dirty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092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40768"/>
            <a:ext cx="4104456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1268760"/>
            <a:ext cx="4038600" cy="452596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На станциях, где мостов и тоннелей нет, граждане должны </a:t>
            </a:r>
            <a:r>
              <a:rPr lang="ru-RU" b="1" dirty="0"/>
              <a:t>переходить</a:t>
            </a:r>
            <a:r>
              <a:rPr lang="ru-RU" dirty="0"/>
              <a:t> железнодорожные пути</a:t>
            </a:r>
            <a:r>
              <a:rPr lang="ru-RU" b="1" dirty="0"/>
              <a:t> по настилам</a:t>
            </a:r>
            <a:r>
              <a:rPr lang="ru-RU" dirty="0"/>
              <a:t>, а также в местах, где установлены указатели </a:t>
            </a:r>
            <a:r>
              <a:rPr lang="ru-RU" b="1" dirty="0"/>
              <a:t>«Переход через пути».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495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8760"/>
            <a:ext cx="381642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052736"/>
            <a:ext cx="4038600" cy="5073427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Запрещается</a:t>
            </a:r>
            <a:r>
              <a:rPr lang="ru-RU" dirty="0"/>
              <a:t> переходить пути на железнодорожных переездах </a:t>
            </a:r>
            <a:r>
              <a:rPr lang="ru-RU" b="1" dirty="0"/>
              <a:t>при закрытом шлагбауме или показании красного сигнала светофора</a:t>
            </a:r>
            <a:r>
              <a:rPr lang="ru-RU" dirty="0"/>
              <a:t> переездной сигнализации.</a:t>
            </a:r>
          </a:p>
        </p:txBody>
      </p:sp>
    </p:spTree>
    <p:extLst>
      <p:ext uri="{BB962C8B-B14F-4D97-AF65-F5344CB8AC3E}">
        <p14:creationId xmlns:p14="http://schemas.microsoft.com/office/powerpoint/2010/main" val="3264129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3888432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0" y="1052736"/>
            <a:ext cx="4038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/>
              <a:t>При переходе через железнодорожные пути необходимо </a:t>
            </a:r>
            <a:r>
              <a:rPr lang="ru-RU" sz="2400" b="1" dirty="0"/>
              <a:t>убедиться в отсутствии движущегося поезда</a:t>
            </a:r>
            <a:r>
              <a:rPr lang="ru-RU" sz="2400" dirty="0"/>
              <a:t>, локомотива или </a:t>
            </a:r>
            <a:r>
              <a:rPr lang="ru-RU" sz="2400" dirty="0" smtClean="0"/>
              <a:t>вагонов.</a:t>
            </a:r>
          </a:p>
          <a:p>
            <a:pPr marL="0" indent="0">
              <a:buNone/>
            </a:pPr>
            <a:r>
              <a:rPr lang="ru-RU" sz="2400" b="1" dirty="0"/>
              <a:t>Ходить по железнодорожным путям категорически запрещается!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5116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40768"/>
            <a:ext cx="3960440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/>
          <a:lstStyle/>
          <a:p>
            <a:pPr marL="0" indent="0">
              <a:buNone/>
            </a:pPr>
            <a:r>
              <a:rPr lang="ru-RU" b="1" dirty="0"/>
              <a:t>Переходить</a:t>
            </a:r>
            <a:r>
              <a:rPr lang="ru-RU" dirty="0"/>
              <a:t> и перебегать через железнодорожные пути </a:t>
            </a:r>
            <a:r>
              <a:rPr lang="ru-RU" b="1" dirty="0"/>
              <a:t>перед близко идущим поездом,</a:t>
            </a:r>
            <a:r>
              <a:rPr lang="ru-RU" dirty="0"/>
              <a:t> если расстояние до него </a:t>
            </a:r>
            <a:r>
              <a:rPr lang="ru-RU" b="1" dirty="0"/>
              <a:t>менее 400 м - запрещаетс</a:t>
            </a:r>
            <a:r>
              <a:rPr lang="ru-RU" dirty="0"/>
              <a:t>я.</a:t>
            </a:r>
          </a:p>
        </p:txBody>
      </p:sp>
    </p:spTree>
    <p:extLst>
      <p:ext uri="{BB962C8B-B14F-4D97-AF65-F5344CB8AC3E}">
        <p14:creationId xmlns:p14="http://schemas.microsoft.com/office/powerpoint/2010/main" val="2106584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4"/>
            <a:ext cx="3960440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Категорически запрещается</a:t>
            </a:r>
            <a:r>
              <a:rPr lang="ru-RU" dirty="0"/>
              <a:t> на станциях и перегонах п</a:t>
            </a:r>
            <a:r>
              <a:rPr lang="ru-RU" b="1" dirty="0"/>
              <a:t>одлезать под вагоны</a:t>
            </a:r>
            <a:r>
              <a:rPr lang="ru-RU" dirty="0"/>
              <a:t> и перелезать через автосцепки для прохода через путь.</a:t>
            </a:r>
          </a:p>
          <a:p>
            <a:pPr marL="0" indent="0">
              <a:buNone/>
            </a:pPr>
            <a:r>
              <a:rPr lang="ru-RU" dirty="0"/>
              <a:t> 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8182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3528392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dirty="0"/>
              <a:t>Запрещается проходить</a:t>
            </a:r>
            <a:r>
              <a:rPr lang="ru-RU" sz="3600" dirty="0"/>
              <a:t> вдоль железнодорожных путей </a:t>
            </a:r>
            <a:r>
              <a:rPr lang="ru-RU" sz="3600" b="1" dirty="0"/>
              <a:t>ближе 5 метров</a:t>
            </a:r>
            <a:r>
              <a:rPr lang="ru-RU" sz="3600" dirty="0"/>
              <a:t> от крайнего рельса</a:t>
            </a:r>
          </a:p>
        </p:txBody>
      </p:sp>
    </p:spTree>
    <p:extLst>
      <p:ext uri="{BB962C8B-B14F-4D97-AF65-F5344CB8AC3E}">
        <p14:creationId xmlns:p14="http://schemas.microsoft.com/office/powerpoint/2010/main" val="423345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Правила поведения на железной дороге</a:t>
            </a:r>
            <a:endParaRPr lang="ru-RU" dirty="0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24744"/>
            <a:ext cx="2808312" cy="4680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39952" y="1124744"/>
            <a:ext cx="4546848" cy="5001419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Запрещается в охранных зонах контактной сети </a:t>
            </a:r>
            <a:r>
              <a:rPr lang="ru-RU" b="1" dirty="0"/>
              <a:t>набрасывать на провода контактной сети, опоры и приближать к ним посторонние предметы</a:t>
            </a:r>
            <a:r>
              <a:rPr lang="ru-RU" dirty="0"/>
              <a:t>, а также подниматься на </a:t>
            </a:r>
          </a:p>
        </p:txBody>
      </p:sp>
    </p:spTree>
    <p:extLst>
      <p:ext uri="{BB962C8B-B14F-4D97-AF65-F5344CB8AC3E}">
        <p14:creationId xmlns:p14="http://schemas.microsoft.com/office/powerpoint/2010/main" val="351810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48</TotalTime>
  <Words>251</Words>
  <Application>Microsoft Office PowerPoint</Application>
  <PresentationFormat>Экран (4:3)</PresentationFormat>
  <Paragraphs>26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Georgia</vt:lpstr>
      <vt:lpstr>Wingdings</vt:lpstr>
      <vt:lpstr>Wingdings 2</vt:lpstr>
      <vt:lpstr>Официальная</vt:lpstr>
      <vt:lpstr>  Правила поведения на железной дороге 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Презентация PowerPoint</vt:lpstr>
      <vt:lpstr>Презентация PowerPoint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  <vt:lpstr>Правила поведения на железной дороге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Правила поведения на железной дороге</dc:title>
  <dc:creator>ИВ</dc:creator>
  <cp:lastModifiedBy>user2</cp:lastModifiedBy>
  <cp:revision>8</cp:revision>
  <dcterms:created xsi:type="dcterms:W3CDTF">2014-11-21T07:16:45Z</dcterms:created>
  <dcterms:modified xsi:type="dcterms:W3CDTF">2018-09-21T09:09:23Z</dcterms:modified>
</cp:coreProperties>
</file>